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6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1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6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0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2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1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FCCC9-CAB1-4DA5-B820-692B03536FB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18A1-D961-4BC6-8B33-9A41BB3F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5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HỦ ĐỀ 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2514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 SỐ VẤN ĐỀ CHUNG VỀ MÁY BIẾN ÁP </a:t>
            </a:r>
            <a:endParaRPr lang="en-US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36" y="3124200"/>
            <a:ext cx="4876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9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CẤU TẠO MÁY BIẾN ÁP :</a:t>
            </a:r>
            <a:endParaRPr lang="en-US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phận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quấn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).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thừng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gọi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phụ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gọi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Bài 46: Máy biến áp một pha - Hoc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15144"/>
            <a:ext cx="5009515" cy="2981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NGUYÊN LÝ LÀM VIỆC CỦA </a:t>
            </a:r>
            <a:r>
              <a:rPr lang="en-US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MÁY BIẾN ÁP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dựa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xoay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lõi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thiên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móc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vòng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cảm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cuộn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ấu tạo, nguyên lý làm việc máy biến áp 1 ph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4648200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7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NGUYÊN LÝ LÀM VIỆC CỦA </a:t>
            </a:r>
            <a:r>
              <a:rPr lang="en-US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MÁY BIẾN ÁP :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715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Tỉ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biến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dirty="0" err="1" smtClean="0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 ( k) :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   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E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E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 &gt; 1  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=&gt;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cs typeface="Arial" pitchFamily="34" charset="0"/>
                      </a:rPr>
                      <m:t>  </m:t>
                    </m:r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𝐔𝟏</m:t>
                    </m:r>
                  </m:oMath>
                </a14:m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&gt;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𝐔𝟐</m:t>
                    </m:r>
                  </m:oMath>
                </a14:m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=&gt; N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𝟏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&gt;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𝟐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=&gt;  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Máy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giảm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.</a:t>
                </a:r>
              </a:p>
              <a:p>
                <a:pPr marL="0" indent="0">
                  <a:buNone/>
                </a:pP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&lt; </a:t>
                </a:r>
                <a:r>
                  <a:rPr lang="en-US" sz="2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 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=&gt;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cs typeface="Arial" pitchFamily="34" charset="0"/>
                      </a:rPr>
                      <m:t>  </m:t>
                    </m:r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𝐔𝟏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&lt;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𝐔𝟐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=&gt; N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𝟏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&lt;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cs typeface="Arial" pitchFamily="34" charset="0"/>
                      </a:rPr>
                      <m:t>𝟐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=&gt;  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Máy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tăng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bỏ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qua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tổn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thất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điện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thì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ta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công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thức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   N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= n U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		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với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:N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, N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dây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quấn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(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), 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    N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= n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2                                       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/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vôn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/ V),   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                 </a:t>
                </a: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tổn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thất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điện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thì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ta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công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thức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   N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= n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   N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= n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( U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2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+ ∆%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)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715000"/>
              </a:xfrm>
              <a:blipFill rotWithShape="1">
                <a:blip r:embed="rId2"/>
                <a:stretch>
                  <a:fillRect l="-1852" t="-427" b="-19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7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94456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tập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:         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k 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E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E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944562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371600"/>
                <a:ext cx="9067800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Bài 1.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Một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máy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biến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N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= 1600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N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= 800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U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= 110V.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Tính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U</a:t>
                </a:r>
                <a:r>
                  <a:rPr lang="en-US" sz="20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 =&gt;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cs typeface="Arial" pitchFamily="34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en-US" sz="2000">
                        <a:latin typeface="Arail"/>
                        <a:cs typeface="Arial" pitchFamily="34" charset="0"/>
                      </a:rPr>
                      <m:t>U</m:t>
                    </m:r>
                    <m:r>
                      <a:rPr lang="en-US" sz="2000">
                        <a:latin typeface="Arail"/>
                        <a:cs typeface="Arial" pitchFamily="34" charset="0"/>
                      </a:rPr>
                      <m:t>1</m:t>
                    </m:r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1.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1600 . 110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800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=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220 v</a:t>
                </a:r>
              </a:p>
              <a:p>
                <a:pPr marL="0" indent="0">
                  <a:buNone/>
                </a:pP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2 .</a:t>
                </a:r>
                <a:r>
                  <a:rPr lang="en-US" sz="2000" b="1" dirty="0"/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Một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máy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biến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U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= 300V, U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= 150V, N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= 500vòng.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Tính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N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?</a:t>
                </a: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=&gt;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/>
                        <a:cs typeface="Arial" pitchFamily="34" charset="0"/>
                      </a:rPr>
                      <m:t>N</m:t>
                    </m:r>
                    <m:r>
                      <a:rPr lang="en-US" sz="2000">
                        <a:latin typeface="Cambria Math"/>
                        <a:cs typeface="Arial" pitchFamily="34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1.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300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 . 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500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=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1000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/v</a:t>
                </a:r>
              </a:p>
              <a:p>
                <a:pPr marL="0" indent="0">
                  <a:buNone/>
                </a:pPr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Bài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3.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Máy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tăng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thế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điện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áp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110 V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thành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380 V .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Cuộn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sơ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cấp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550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thì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cuộn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thứ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cấp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:</a:t>
                </a: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=&gt;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Arail"/>
                        <a:cs typeface="Arial" pitchFamily="34" charset="0"/>
                      </a:rPr>
                      <m:t>N</m:t>
                    </m:r>
                    <m:r>
                      <a:rPr lang="en-US" sz="2000">
                        <a:latin typeface="Arail"/>
                        <a:cs typeface="Arial" pitchFamily="34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1.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110</m:t>
                        </m:r>
                        <m:r>
                          <a:rPr lang="en-US" sz="2400">
                            <a:latin typeface="Cambria Math"/>
                            <a:cs typeface="Arial" pitchFamily="34" charset="0"/>
                          </a:rPr>
                          <m:t> . </m:t>
                        </m:r>
                        <m:r>
                          <a:rPr lang="en-US" sz="2400" i="1">
                            <a:latin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50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380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=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1900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vòng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/v</a:t>
                </a:r>
              </a:p>
              <a:p>
                <a:pPr marL="0" indent="0"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71600"/>
                <a:ext cx="9067800" cy="5257800"/>
              </a:xfrm>
              <a:blipFill rotWithShape="1">
                <a:blip r:embed="rId3"/>
                <a:stretch>
                  <a:fillRect l="-672" t="-463" r="-806" b="-6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73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KHÁI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CHUNG VỀ MÁY BIẾN ÁP :</a:t>
            </a:r>
            <a:endParaRPr lang="en-US" sz="20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1/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đổi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xuống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KHÁI NIỆM CHUNG VỀ MÁY BIẾN ÁP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2/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tĩnh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xoay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thay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tần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1428750" cy="8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>
            <a:stCxn id="2050" idx="3"/>
          </p:cNvCxnSpPr>
          <p:nvPr/>
        </p:nvCxnSpPr>
        <p:spPr>
          <a:xfrm>
            <a:off x="4933950" y="2692213"/>
            <a:ext cx="1162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43150" y="2692213"/>
            <a:ext cx="1162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KHÁI NIỆM CHUNG VỀ MÁY BIẾN ÁP :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3/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1đm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)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2đm . </a:t>
            </a: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1đm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2đm . </a:t>
            </a: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ần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fđm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( 50 Hz)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2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KHÁI NIỆM CHUNG VỀ MÁY BIẾN ÁP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suất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Sđm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gọi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Vôn-Ampe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VA)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KVA) .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1đm.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1đm  =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2đm.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2đm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10A,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220V.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suất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đm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1đm.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1đm = 220 . 10 = 2200 VA = 2,2 KVA 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514600"/>
            <a:ext cx="457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KHÁI NIỆM CHUNG VỀ MÁY BIẾN ÁP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lực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truyền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tải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phối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buFontTx/>
              <a:buChar char="-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ngẫu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đổi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phạm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vi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suất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đình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0" indent="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áy biến áp HBA 1-2 Pha - EVN Sài Gòn chuyên cung cấp sản phẩm chính hãng  với số lượng lớ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95" y="990600"/>
            <a:ext cx="21717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Phân biệt máy biến áp cách ly và biến áp tự ngẫ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50317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ài 46: Máy biến áp một pha - Hoc2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4429125"/>
            <a:ext cx="2286000" cy="187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70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KHÁI NIỆM CHUNG VỀ MÁY BIẾN ÁP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thí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nghiệm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thí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)</a:t>
            </a:r>
          </a:p>
          <a:p>
            <a:pPr marL="0" indent="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)</a:t>
            </a: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lường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) </a:t>
            </a:r>
          </a:p>
          <a:p>
            <a:pPr marL="0" indent="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Mô hình thí nghiệm Máy biến á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19200"/>
            <a:ext cx="2981325" cy="2235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ách tăng điện áp ra của máy biến áp. Máy biến áp nâng bước nổi tiếng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48200"/>
            <a:ext cx="189547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Phân biệt máy hàn một chiều và máy hàn xoay chiề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490" y="3455035"/>
            <a:ext cx="2185035" cy="179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3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CẤU TẠO MÁY BIẾN ÁP :</a:t>
            </a:r>
            <a:endParaRPr lang="en-US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Lõi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).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Dây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quấn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).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Ngoài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phận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chỉnh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đèn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….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ấu tạo máy biến áp 1 ph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86200"/>
            <a:ext cx="3505199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31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CẤU TẠO MÁY BIẾN ÁP :</a:t>
            </a:r>
            <a:endParaRPr lang="en-US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Lõi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thép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khép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).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Lõi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Si) 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lá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thép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I , U , E , O .(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nhằm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chống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dòng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phucô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iải mã ] Máy Biến Áp là gì ? Transformer là gì ? Hướng dẫ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32004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Quấn máy biến áp ~ Mr. Phat Lo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3801110" cy="250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4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1078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CHỦ ĐỀ </vt:lpstr>
      <vt:lpstr>I. KHÁI NIỆm CHUNG VỀ MÁY BIẾN ÁP :</vt:lpstr>
      <vt:lpstr>I. KHÁI NIỆM CHUNG VỀ MÁY BIẾN ÁP :</vt:lpstr>
      <vt:lpstr>I. KHÁI NIỆM CHUNG VỀ MÁY BIẾN ÁP :</vt:lpstr>
      <vt:lpstr>I. KHÁI NIỆM CHUNG VỀ MÁY BIẾN ÁP :</vt:lpstr>
      <vt:lpstr>I. KHÁI NIỆM CHUNG VỀ MÁY BIẾN ÁP :</vt:lpstr>
      <vt:lpstr>I. KHÁI NIỆM CHUNG VỀ MÁY BIẾN ÁP :</vt:lpstr>
      <vt:lpstr>II. CẤU TẠO MÁY BIẾN ÁP :</vt:lpstr>
      <vt:lpstr>II. CẤU TẠO MÁY BIẾN ÁP :</vt:lpstr>
      <vt:lpstr>II. CẤU TẠO MÁY BIẾN ÁP :</vt:lpstr>
      <vt:lpstr>III. NGUYÊN LÝ LÀM VIỆC CỦA MÁY BIẾN ÁP :</vt:lpstr>
      <vt:lpstr>III. NGUYÊN LÝ LÀM VIỆC CỦA MÁY BIẾN ÁP :</vt:lpstr>
      <vt:lpstr>Bài tập :          k = E1/E2  = U1/U2 = N1/N2 = I2/I1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2021-11-11T08:27:13Z</dcterms:created>
  <dcterms:modified xsi:type="dcterms:W3CDTF">2021-11-11T13:33:19Z</dcterms:modified>
</cp:coreProperties>
</file>